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35TH ST / JEFFERSON ST
Intersection ID: 5155479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35TH ST / JEFFERSON ST
Intersection ID: 5155479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35TH ST / JEFFERSON ST
Intersection ID: 5155479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35TH ST / JEFFERSON ST
Intersection ID: 5155479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